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2" r:id="rId3"/>
    <p:sldId id="261" r:id="rId4"/>
    <p:sldId id="256" r:id="rId5"/>
    <p:sldId id="257" r:id="rId6"/>
    <p:sldId id="272" r:id="rId7"/>
    <p:sldId id="273" r:id="rId8"/>
    <p:sldId id="258" r:id="rId9"/>
    <p:sldId id="259" r:id="rId10"/>
    <p:sldId id="260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source.org/wiki/%E0%B0%B6%E0%B1%8D%E0%B0%B0%E0%B1%80_%E0%B0%95%E0%B0%BE%E0%B0%B3%E0%B0%B9%E0%B0%B8%E0%B1%8D%E0%B0%A4%E0%B1%80%E0%B0%B6%E0%B1%8D%E0%B0%B5%E0%B0%B0_%E0%B0%B6%E0%B0%A4%E0%B0%95%E0%B0%AE%E0%B1%81" TargetMode="External"/><Relationship Id="rId2" Type="http://schemas.openxmlformats.org/officeDocument/2006/relationships/hyperlink" Target="https://te.wikipedia.org/wiki/%E0%B0%A7%E0%B1%82%E0%B0%B0%E0%B1%8D%E0%B0%9C%E0%B0%9F%E0%B0%B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7%E0%B1%82%E0%B0%B0%E0%B1%8D%E0%B0%9C%E0%B0%9F%E0%B0%B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P.R </a:t>
            </a:r>
            <a:r>
              <a:rPr lang="en-US" b="1" dirty="0" err="1" smtClean="0"/>
              <a:t>Govt</a:t>
            </a:r>
            <a:r>
              <a:rPr lang="en-US" b="1" dirty="0" smtClean="0"/>
              <a:t> College</a:t>
            </a:r>
            <a:br>
              <a:rPr lang="en-US" b="1" dirty="0" smtClean="0"/>
            </a:br>
            <a:r>
              <a:rPr lang="en-US" b="1" dirty="0" err="1" smtClean="0"/>
              <a:t>kakinada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Department of Telugu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General &amp; </a:t>
            </a:r>
            <a:r>
              <a:rPr lang="en-US" b="1" dirty="0" err="1" smtClean="0">
                <a:solidFill>
                  <a:schemeClr val="tx1"/>
                </a:solidFill>
              </a:rPr>
              <a:t>S</a:t>
            </a:r>
            <a:r>
              <a:rPr lang="en-US" b="1" dirty="0" err="1" smtClean="0">
                <a:solidFill>
                  <a:schemeClr val="tx1"/>
                </a:solidFill>
              </a:rPr>
              <a:t>pl</a:t>
            </a:r>
            <a:r>
              <a:rPr lang="en-US" b="1" dirty="0" smtClean="0">
                <a:solidFill>
                  <a:schemeClr val="tx1"/>
                </a:solidFill>
              </a:rPr>
              <a:t> Telugu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శ్రీకాళహస్తీశ్వర </a:t>
            </a:r>
            <a:r>
              <a:rPr lang="te-IN" sz="2400" dirty="0" smtClean="0"/>
              <a:t>శతకము, భక్తుడు తన మనస్సులోని భక్తి మొదలగు భావములను భగవంతునితో సూటిగా చెప్పుటకై రచించబడిన </a:t>
            </a:r>
            <a:r>
              <a:rPr lang="te-IN" sz="2400" dirty="0" smtClean="0"/>
              <a:t>కావ్యము.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కవి </a:t>
            </a:r>
            <a:r>
              <a:rPr lang="te-IN" sz="2400" dirty="0" smtClean="0"/>
              <a:t>తన హృదయమును అనుదినమును మాటలాడు వాడుక భాషలోనే భగవంతుని ఎదుట ఉంచుటకై చేసిన రచన </a:t>
            </a:r>
            <a:r>
              <a:rPr lang="te-IN" sz="2400" dirty="0" smtClean="0"/>
              <a:t>ఇది.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అందుకు </a:t>
            </a:r>
            <a:r>
              <a:rPr lang="te-IN" sz="2400" dirty="0" smtClean="0"/>
              <a:t>తగినట్లే ఈ శతక రచమలోని భాషను, అంటే వాక్యనిర్మాణాన్ని, వాడుక తీరులోనే చేయడమైంది.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152400"/>
            <a:ext cx="18309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విశేషాలు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8382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బహుశా </a:t>
            </a:r>
            <a:r>
              <a:rPr lang="te-IN" sz="2400" dirty="0" smtClean="0"/>
              <a:t>దీనిని ధూర్జటి తన చివరి కాలములో వ్రాసి </a:t>
            </a:r>
            <a:r>
              <a:rPr lang="te-IN" sz="2400" dirty="0" smtClean="0"/>
              <a:t>ఉండవచ్చును.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ప్రఖ్యాత </a:t>
            </a:r>
            <a:r>
              <a:rPr lang="te-IN" sz="2400" dirty="0" smtClean="0"/>
              <a:t>"రాజుల్ మత్తుల్ వారిసేవ నరకప్రాయంబు, వారిచ్చు నంభోజాక్షు చతురంతయాన తురగ భూషాదులాత్మవ్యదాబీజంబుల్" అనే </a:t>
            </a:r>
            <a:r>
              <a:rPr lang="te-IN" sz="2400" dirty="0" smtClean="0"/>
              <a:t>పద్యము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ఈ </a:t>
            </a:r>
            <a:r>
              <a:rPr lang="te-IN" sz="2400" dirty="0" smtClean="0"/>
              <a:t>శతకము లోనిదే! ఇందు రాజులను రక రకాలుగా తిట్టినాడు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3406676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e-IN" sz="2400" b="1" i="1" dirty="0" smtClean="0"/>
              <a:t>ఏ వేదంబు ఫఠించె లూత భుజంగం బే శాస్త్రముల్ ల్సూచె తా</a:t>
            </a:r>
          </a:p>
          <a:p>
            <a:pPr algn="ctr">
              <a:lnSpc>
                <a:spcPct val="150000"/>
              </a:lnSpc>
            </a:pPr>
            <a:r>
              <a:rPr lang="te-IN" sz="2400" b="1" i="1" dirty="0" smtClean="0"/>
              <a:t>నేవిద్యాభ్యాసం బొనర్చె గరి చెంచే మంత్రం బూహించె భో</a:t>
            </a:r>
          </a:p>
          <a:p>
            <a:pPr algn="ctr">
              <a:lnSpc>
                <a:spcPct val="150000"/>
              </a:lnSpc>
            </a:pPr>
            <a:r>
              <a:rPr lang="te-IN" sz="2400" b="1" i="1" dirty="0" smtClean="0"/>
              <a:t>దావిర్భావ విధానముల్ చదువులులయ్యా కావు మీపాద</a:t>
            </a:r>
          </a:p>
          <a:p>
            <a:pPr algn="ctr">
              <a:lnSpc>
                <a:spcPct val="150000"/>
              </a:lnSpc>
            </a:pPr>
            <a:r>
              <a:rPr lang="te-IN" sz="2400" b="1" i="1" dirty="0" smtClean="0"/>
              <a:t>సంసేవా శక్తియే కాక జంతుతతికిన్ శ్రీ కాళహస్తిశ్వరా</a:t>
            </a:r>
            <a:endParaRPr lang="te-IN" sz="24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28600"/>
            <a:ext cx="22878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పద్యములు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524000" y="106680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dirty="0" smtClean="0"/>
              <a:t>దంతంబు ల్పడనప్పుడే తనువునందారూఢి యున్నప్పుడే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కాంతాసంఘము రోయనప్పుడే జరక్రాంతంబు గానప్పుడే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వితల్మేన జరించనప్పుడె కురుల్వెల్లెల్ల గానప్పుడే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చింతింపన్వలె నీపదాంభుజములన్ శ్రీ కాళహస్తీశ్వరా!</a:t>
            </a:r>
            <a:endParaRPr lang="te-IN" sz="24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228600"/>
            <a:ext cx="14318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భావం:</a:t>
            </a:r>
            <a:endParaRPr lang="en-US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శ్రీ </a:t>
            </a:r>
            <a:r>
              <a:rPr lang="te-IN" sz="2400" dirty="0" smtClean="0"/>
              <a:t>కాళహస్తీశ్వరా! మానవులు ఎవ్వరే కాని తమ దంతములు రాలని స్థితియందు ఉండగనే, తన శరీరమునందు బలము బాగుగ ఉండగానే</a:t>
            </a:r>
            <a:r>
              <a:rPr lang="te-IN" sz="2400" dirty="0" smtClean="0"/>
              <a:t>,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స్త్రీలకు తన విషయమున ఏవగింపు కలుగుటకు ముందే, శరీరము ముసలితనముచే శిథిలము కాక ముందే,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తన </a:t>
            </a:r>
            <a:r>
              <a:rPr lang="te-IN" sz="2400" dirty="0" smtClean="0"/>
              <a:t>వెండ్రుకలు నెరసి తెలతెల్లన కాకుండగనే, తన శరీరమున మెరుగులు తగ్గని సమయముననే నీ పాదపద్మములను సేవించవలెను.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2860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dirty="0" smtClean="0"/>
              <a:t>నిచ్చల్ నిన్ను భజించి చిన్మయమహా నిర్వాణపీఠంబు పై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రచ్చల్సేయక యార్జవంబు కుజన వ్రాతంబుచేఁ గ్రాంగి భూ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భృచ్చండాలురఁ గొల్చి వారు దనుఁ గోపింమన్ బుధుం డార్తుఁడై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చిచ్చారం జము రెల్లఁ జల్లుకొనునో శ్రీ కాళహస్తీశ్వరా!</a:t>
            </a:r>
            <a:endParaRPr lang="te-IN" sz="2400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2486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శ్రీ </a:t>
            </a:r>
            <a:r>
              <a:rPr lang="te-IN" sz="2400" dirty="0" smtClean="0"/>
              <a:t>కాళహస్తీశ్వరా! వివేకవంతులగు పండితులు, కవులు నిరంతరము నిన్ను సేవించుచు, నీ విమలజ్ఞానమను మోక్ష పీఠమునధిష్థించి నీ ఆదరము పొందుచుండవలెను.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కాని </a:t>
            </a:r>
            <a:r>
              <a:rPr lang="te-IN" sz="2400" dirty="0" smtClean="0"/>
              <a:t>వీరు అట్లు చేయకున్నారు. తమ పాండితీ ప్రతిభల సౌష్థవము చెడుదారిలోనికి గొనుపోవునట్లుగ దుర్జనసమూహముల చేత క్రాగిపోగా రాజులను ఛండలురను సేవించుచున్నారు.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ఎన్నడు </a:t>
            </a:r>
            <a:r>
              <a:rPr lang="te-IN" sz="2400" dirty="0" smtClean="0"/>
              <a:t>రాజులు కోపగించగా, ఎంత తప్పు చేసితిని, ఎంత కష్టపడుతున్నాను అని దుఃఖపదురు. ఇది మంటనార్పుటకు అందులో నూనె ప్రోసినట్లె. 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అనగా కష్టములు తీరకపోగా అవమానము మొదలైన దుఃఖములు అధిక మగును.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600200" y="182880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dirty="0" smtClean="0"/>
              <a:t>నీకుం గాని కవిత్వ మెవ్వరికి నేనీనంచు మీదెత్తితిన్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జేకొంటిన్ బిరుదంబు కంకణము ముంజేఁ గట్టితిం బట్టితిన్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లోకుల్ మెచ్చ వ్రతంబు నాతనువు కీలుల్ నేర్పులుం గావు ఛీ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ఛీ కాలంబులరీతి దప్పెడు జుమీ శ్రీ కాళహస్తీశ్వరా!</a:t>
            </a:r>
            <a:endParaRPr lang="te-IN" sz="24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శ్రీ </a:t>
            </a:r>
            <a:r>
              <a:rPr lang="te-IN" sz="2400" dirty="0" smtClean="0"/>
              <a:t>కాళహస్తీశ్వరా! నా కవిత్వము నిన్ను స్తుతించుటకే కాని మరి ఎవ్వరిని స్తుతించుటకుపయోగింపను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మరి ఎవ్వరికి అంకితమివ్వను. జనులు మెచ్చునట్లు ప్రతిజ్ఞ చేసితిని. కాని శివా నా శరీరావయవములు, శక్తి, నేర్పు, ప్రతిభ, పాండిత్యము మొదలగునవి ఆ ప్రతిజ్ఞ నిలుపుకొనుటకు చాలవేమో అనిపించుచున్నది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అన్ని అనుకూలించినను నేను నిన్ను సేవించజాలనేమొ. ఏలయన కాలములే తమ రీతిని తప్పుచున్నవి. నేను ఏమి చేయుదును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నాకోరిక తీరునట్లు నీవే అనుగ్రహించవలయును.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60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dirty="0" smtClean="0"/>
              <a:t>అంతా మిథ్య తలంచి చూచిన నరుండట్లౌ టెఱింగిన్ సదా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కాంత ల్పుత్త్రులు నర్థమున్ తనువు నిక్కంబంచు మోహార్ణవ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భ్రాంతిం జెంది జరించుఁ గాని పరమార్థంబైన నీయందుఁ దాఁ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జింతాకంతయుఁ జింత నిల్పడుగదా శ్రీకాళహస్తీశ్వరా!</a:t>
            </a:r>
            <a:endParaRPr lang="te-IN" sz="2400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27432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శ్రీకాళహస్తీశ్వరా</a:t>
            </a:r>
            <a:r>
              <a:rPr lang="te-IN" sz="2400" dirty="0" smtClean="0"/>
              <a:t>! ఆలోచించి చూస్తే, మనుజునకు అంతా మాయే అని తెలిసినప్పటికీ, తన కాంతలు (పతులు), పుత్రులు, ధనము, శరీరములే వాస్తవము,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శాశ్వతములని </a:t>
            </a:r>
            <a:r>
              <a:rPr lang="te-IN" sz="2400" dirty="0" smtClean="0"/>
              <a:t>తలచి వానికై తపిస్తూ మోహమనెడి సముద్రంలో కొట్టుమిట్టాడుతాడేగానీ, పరమార్థము, పరమాత్మవైన నీయందు చింతాకంతైననూ ధ్యానము నిలుపజాలకున్నాడు గదా.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38100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dirty="0" smtClean="0"/>
              <a:t>కొడుకుల్ పుట్టరటంచు నేడ్తురవివేకుల్ జీవనభ్రాంతులై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కొడుకుల్ పుట్టరె కౌరవేంద్రున కనేకుల్ వారిచే నేగతుల్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వడసెం బుత్రులు లేని యా శుకునకున్ బాటిల్లెనే దుర్గతుల్ !</a:t>
            </a:r>
          </a:p>
          <a:p>
            <a:pPr>
              <a:lnSpc>
                <a:spcPct val="150000"/>
              </a:lnSpc>
            </a:pPr>
            <a:r>
              <a:rPr lang="te-IN" sz="2400" b="1" i="1" dirty="0" smtClean="0"/>
              <a:t>చెడునే మోక్షపదం బపుత్త్రకునకున్ శ్రీ కాళహస్తీశ్వరా !</a:t>
            </a:r>
            <a:endParaRPr lang="te-IN" sz="2400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32004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ఐహికజీవనమనే </a:t>
            </a:r>
            <a:r>
              <a:rPr lang="te-IN" sz="2400" dirty="0" smtClean="0"/>
              <a:t>మాయలో తగులుకున్న అవివేకులు తమకు పుత్ర సంతతి కలగలేదే అని చింతిస్తూ ఉంటారు. ఐతే, కౌరవ రాజగు ధృతరాష్ట్రునకు నూరుగురు పుత్రులు కలిగినా వారి వలన ఆతడు ఏ ఉత్తమలోకాలను పొందగలిగాడు?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బ్రహ్మచారిగానే </a:t>
            </a:r>
            <a:r>
              <a:rPr lang="te-IN" sz="2400" dirty="0" smtClean="0"/>
              <a:t>యుండి సంతతియే లేని శుకునకు దుర్గతి ఏమయినా కలిగిందా? పుత్రులు లేని వారికి మోక్షపదం సిద్ధించకుండా పోదుకదా శ్రీ కాళహస్తీశ్వరా !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rikalahastitemple.com-official-webs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98634"/>
            <a:ext cx="8476494" cy="49163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8600"/>
            <a:ext cx="47692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te-IN" sz="4000" b="1" dirty="0" smtClean="0"/>
              <a:t>శ్రీ కాళహస్తీశ్వర శతకము</a:t>
            </a:r>
            <a:endParaRPr lang="te-IN" sz="4000" b="1" dirty="0"/>
          </a:p>
        </p:txBody>
      </p:sp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143000"/>
            <a:ext cx="4152016" cy="54934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97280" y="407963"/>
          <a:ext cx="6949440" cy="6042068"/>
        </p:xfrm>
        <a:graphic>
          <a:graphicData uri="http://schemas.openxmlformats.org/drawingml/2006/table">
            <a:tbl>
              <a:tblPr/>
              <a:tblGrid>
                <a:gridCol w="3474720"/>
                <a:gridCol w="3474720"/>
              </a:tblGrid>
              <a:tr h="38951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e-IN" sz="2000" b="1" dirty="0"/>
                        <a:t>శ్రీ కాళహస్తీశ్వర శతకము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కవి పేరు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 u="none" strike="noStrike" dirty="0">
                          <a:solidFill>
                            <a:srgbClr val="0B0080"/>
                          </a:solidFill>
                          <a:hlinkClick r:id="rId2" tooltip="ధూర్జటి"/>
                        </a:rPr>
                        <a:t>ధూర్జటి</a:t>
                      </a:r>
                      <a:endParaRPr lang="te-IN" sz="1400" dirty="0"/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8396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ఆంగ్లంలో పేరు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/>
                        <a:t>KALAHASTISWARA SATHAKAM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వ్రాయబడిన సంవత్సరం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సుమారు క్రీ.శ.1740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దేశం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భారత దేశము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భాష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 dirty="0"/>
                        <a:t>తెలుగు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మకుటం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శ్రీ కాళహస్తీశ్వరా!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విషయము(లు)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కాళహస్తీశ్వరుని కీర్తిస్తూ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పద్యం/గద్యం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పద్యములు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ఛందస్సు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వృత్తములు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మొత్తం పద్యముల సంఖ్య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శతకం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8396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అంతర్జాలం లో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వికీసోర్సు లో </a:t>
                      </a:r>
                      <a:r>
                        <a:rPr lang="te-IN" sz="1400" i="1" u="none" strike="noStrike">
                          <a:solidFill>
                            <a:srgbClr val="663366"/>
                          </a:solidFill>
                          <a:hlinkClick r:id="rId3" tooltip="s:శ్రీ కాళహస్తీశ్వర శతకము"/>
                        </a:rPr>
                        <a:t>శ్రీ కాళహస్తీశ్వర శతకము</a:t>
                      </a:r>
                      <a:endParaRPr lang="te-IN" sz="1400"/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అంకితం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శ్రీ కాళ హస్తీశ్వరునికి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8951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/>
                        <a:t>కీర్తించిన దైవం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 dirty="0"/>
                        <a:t>శ్రీకాళహస్తీశ్వరుడు</a:t>
                      </a:r>
                    </a:p>
                  </a:txBody>
                  <a:tcPr marL="68881" marR="68881" marT="34441" marB="34441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శ్రీకాళహస్తీశ్వర </a:t>
            </a:r>
            <a:r>
              <a:rPr lang="te-IN" sz="2400" dirty="0" smtClean="0"/>
              <a:t>శతకమును మహాకవి ధూర్జటి రచించినారు. ధూర్జటి శ్రీ కృష్ణదేవరాయల అష్టదిగ్గజాలలో ఒకడు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కాళహస్తీశ్వర </a:t>
            </a:r>
            <a:r>
              <a:rPr lang="te-IN" sz="2400" dirty="0" smtClean="0"/>
              <a:t>భక్తుడు. ఇతనిని పెద ధూర్జటి అని అంటారు, ఎందుకంటే ఇదే పేరుతో ఇంకో నలుగురు ధూర్జటులు ఉన్నారు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ధూర్జటి 16వ శతాబ్దము ఉత్తర భాగములో 1480 నుండి 1545 వరకు జీవించిఉండవచ్చని భావిస్తున్నారు.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ఈయన </a:t>
            </a:r>
            <a:r>
              <a:rPr lang="te-IN" sz="2400" dirty="0" smtClean="0"/>
              <a:t>ఆనాటి పొత్తపి సీమ లోని, ప్రస్తుతం చిత్తూరు జిల్లా లో ఉన్న శ్రీకాళహస్తి పట్టణ వాస్తవ్యుడు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ఈయన తల్లితండ్రులు సింగమ మరియు రామనారాయణ. ఈయన తాత పేరు జక్కయ నారాయణ.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వీరి </a:t>
            </a:r>
            <a:r>
              <a:rPr lang="te-IN" sz="2400" dirty="0" smtClean="0"/>
              <a:t>పేర్లను బట్టి ధూర్జటి జన్మత: వైష్ణవుడైనా ఆ తరువాత కాలములో గొప్ప శివభక్తుడైనాడని భావిస్తున్నారు.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ధూర్జటి అష్టదిగ్గజములలో ప్రధానమైనవాడు. భక్తి ప్రబంధమైన శ్రీకాళహస్తి మహత్యం మరియు శైవ శతకమైన శ్రీకాళహస్తీశ్వర శతకం ఈయన యొక్క రెండు ప్రధాన రచనలు.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ఆయా </a:t>
            </a:r>
            <a:r>
              <a:rPr lang="te-IN" sz="2400" dirty="0" smtClean="0"/>
              <a:t>రీతులలో ఇవి మహోన్నత కావ్యాలు. ధూర్జటి చెప్పినవి మరియు ధూర్జటిపై చెప్పబడినవిగా అనేక చాటువులు ఆంధ్ర దేశములో ప్రచారములో ఉన్నవి.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46126"/>
            <a:ext cx="7848600" cy="34068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18" y="570914"/>
            <a:ext cx="7976382" cy="59822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04800"/>
            <a:ext cx="4679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శ్రీకాళహస్తీశ్వర శతకము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2" tooltip="ధూర్జటి"/>
              </a:rPr>
              <a:t> </a:t>
            </a:r>
            <a:r>
              <a:rPr lang="te-IN" sz="2400" dirty="0" smtClean="0">
                <a:hlinkClick r:id="rId2" tooltip="ధూర్జటి"/>
              </a:rPr>
              <a:t>ధూర్జటి</a:t>
            </a:r>
            <a:r>
              <a:rPr lang="te-IN" sz="2400" dirty="0" smtClean="0"/>
              <a:t> తానీ శతకమును వ్రాసినట్టు గ్రంథములో ఎక్కడా పేర్కొనలేదు. కానీ క్రీ.శ. 1740 ప్రాంతము వాడైన ప్రసిద్ధ లాక్షణికుడు కస్తూరి రంగ కవి తన యానంద రంగ రాట్ఛందమున</a:t>
            </a:r>
            <a:r>
              <a:rPr lang="te-IN" sz="2400" dirty="0" smtClean="0"/>
              <a:t>...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ఈ శతకము లోని ఒక పద్యాన్ని ఉదహరిస్తూ దీనిని </a:t>
            </a:r>
            <a:r>
              <a:rPr lang="te-IN" sz="2400" i="1" dirty="0" smtClean="0"/>
              <a:t>ధూర్జటి వారి కాళహస్తీశ్వర శతకమున </a:t>
            </a:r>
            <a:r>
              <a:rPr lang="te-IN" sz="2400" dirty="0" smtClean="0"/>
              <a:t>అని ప్రస్తావించినందున ఈ శతకాన్ని ధూర్జటి కవి యే రచించెననుట నిర్వివాదంశం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శ్రీకాళహస్తీశ్వర శతక కవి ధూర్జటి</a:t>
            </a:r>
            <a:r>
              <a:rPr lang="te-IN" sz="2400" dirty="0" smtClean="0"/>
              <a:t>.</a:t>
            </a:r>
            <a:r>
              <a:rPr lang="te-IN" sz="2400" dirty="0" smtClean="0"/>
              <a:t> ఈతఁడు శ్రీకృష్ణ దేవరాయల సభలో అష్ట దిగ్గజములు అనబడు ఎనిమిది మందిలో ఒకడు అని వాడుక.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శ్రీ </a:t>
            </a:r>
            <a:r>
              <a:rPr lang="te-IN" sz="2400" dirty="0" smtClean="0"/>
              <a:t>కాళహస్తి మాహాత్మ్యమును బట్టి ఈ కవి సింగమ రమా నారాయణ (జక్కయ నారాయణ) తనూభవుడు అని తెలియును. 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88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కవి </a:t>
            </a:r>
            <a:r>
              <a:rPr lang="te-IN" sz="2400" dirty="0" smtClean="0"/>
              <a:t>సమ్రాట్ శ్రీ విశ్వనాథ సత్యనారాయణగారి మాటలలో ‘ఈ కాళహస్తి మాహాత్మ్యము వంటి గ్రంథము తెలుగులో మరియొకటి లేదు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తక్కినవారి </a:t>
            </a:r>
            <a:r>
              <a:rPr lang="te-IN" sz="2400" dirty="0" smtClean="0"/>
              <a:t>కవిత్వము మనస్సునకు వాడి పెట్టి హృదయమును పాటునకు తెచ్చును. ఈ (ధూర్జటి) కవిత్వము మనస్సు వాడిమిని దాటి, గండె పాటు దాటి, దూరాన శివుడు కనిపించునట్లు చేయును’.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ధూర్జటి </a:t>
            </a:r>
            <a:r>
              <a:rPr lang="te-IN" sz="2400" dirty="0" smtClean="0"/>
              <a:t>రచనలుగా మనకు లభించునవి రెండు. (1) శ్రీకాళహస్తి మాహాత్మ్యము (2) శ్రీకాళహస్తీశ్వర శతకము భాష విషయమున ఈ రెండు రచనలును రెండు వేరువేరు మార్గములలో నడచినట్లు </a:t>
            </a:r>
            <a:r>
              <a:rPr lang="te-IN" sz="2400" dirty="0" smtClean="0"/>
              <a:t>కనబడును</a:t>
            </a:r>
            <a:r>
              <a:rPr lang="en-US" sz="2400" dirty="0" smtClean="0"/>
              <a:t> </a:t>
            </a:r>
            <a:r>
              <a:rPr lang="te-IN" sz="2400" dirty="0" smtClean="0"/>
              <a:t>శ్రీకాళహస్తి </a:t>
            </a:r>
            <a:r>
              <a:rPr lang="te-IN" sz="2400" dirty="0" smtClean="0"/>
              <a:t>మాహాత్మ్యము</a:t>
            </a:r>
            <a:r>
              <a:rPr lang="te-IN" sz="2400" dirty="0" smtClean="0"/>
              <a:t>,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శ్రీకాళహస్తి క్షేత్ర పతియగు శ్రీకాళహస్తీశ్వరుని మహిమమును బహువిధములుగా తెలుపు స్థల పురాణము. కావ్యముగా ఇది </a:t>
            </a:r>
            <a:r>
              <a:rPr lang="te-IN" sz="2400" dirty="0" smtClean="0"/>
              <a:t>ప్రబంధము.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ఎందుకంటే </a:t>
            </a:r>
            <a:r>
              <a:rPr lang="te-IN" sz="2400" dirty="0" smtClean="0"/>
              <a:t>ఇది పంచభూత లింగములలో ఒకటిగా వాయు లింగ రూపుడగు శివుడు వర్ణనీయుడుగా రచించబడిన వస్తుప్రధాన కావ్యము. 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784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P.R Govt College kakinada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</cp:revision>
  <dcterms:created xsi:type="dcterms:W3CDTF">2006-08-16T00:00:00Z</dcterms:created>
  <dcterms:modified xsi:type="dcterms:W3CDTF">2020-04-17T10:53:45Z</dcterms:modified>
</cp:coreProperties>
</file>